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FC7DE688-A483-4B35-ADCF-19A59D7FB542}"/>
    <pc:docChg chg="custSel delSld modSld">
      <pc:chgData name="Ellsworth, Tricia" userId="01d6a956-2361-406b-8257-931c99b3a1b5" providerId="ADAL" clId="{FC7DE688-A483-4B35-ADCF-19A59D7FB542}" dt="2021-02-12T17:36:10.901" v="335" actId="2696"/>
      <pc:docMkLst>
        <pc:docMk/>
      </pc:docMkLst>
      <pc:sldChg chg="modSp">
        <pc:chgData name="Ellsworth, Tricia" userId="01d6a956-2361-406b-8257-931c99b3a1b5" providerId="ADAL" clId="{FC7DE688-A483-4B35-ADCF-19A59D7FB542}" dt="2021-02-12T17:33:35.024" v="1" actId="20577"/>
        <pc:sldMkLst>
          <pc:docMk/>
          <pc:sldMk cId="3976453247" sldId="256"/>
        </pc:sldMkLst>
        <pc:spChg chg="mod">
          <ac:chgData name="Ellsworth, Tricia" userId="01d6a956-2361-406b-8257-931c99b3a1b5" providerId="ADAL" clId="{FC7DE688-A483-4B35-ADCF-19A59D7FB542}" dt="2021-02-12T17:33:35.024" v="1" actId="20577"/>
          <ac:spMkLst>
            <pc:docMk/>
            <pc:sldMk cId="3976453247" sldId="256"/>
            <ac:spMk id="3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07.324" v="173" actId="20577"/>
        <pc:sldMkLst>
          <pc:docMk/>
          <pc:sldMk cId="2520235978" sldId="257"/>
        </pc:sldMkLst>
        <pc:spChg chg="mod">
          <ac:chgData name="Ellsworth, Tricia" userId="01d6a956-2361-406b-8257-931c99b3a1b5" providerId="ADAL" clId="{FC7DE688-A483-4B35-ADCF-19A59D7FB542}" dt="2021-02-12T17:33:38.349" v="3" actId="20577"/>
          <ac:spMkLst>
            <pc:docMk/>
            <pc:sldMk cId="2520235978" sldId="257"/>
            <ac:spMk id="4" creationId="{00000000-0000-0000-0000-000000000000}"/>
          </ac:spMkLst>
        </pc:spChg>
        <pc:spChg chg="mod">
          <ac:chgData name="Ellsworth, Tricia" userId="01d6a956-2361-406b-8257-931c99b3a1b5" providerId="ADAL" clId="{FC7DE688-A483-4B35-ADCF-19A59D7FB542}" dt="2021-02-12T17:34:50.992" v="89" actId="20577"/>
          <ac:spMkLst>
            <pc:docMk/>
            <pc:sldMk cId="2520235978" sldId="257"/>
            <ac:spMk id="5" creationId="{00000000-0000-0000-0000-000000000000}"/>
          </ac:spMkLst>
        </pc:spChg>
        <pc:spChg chg="mod">
          <ac:chgData name="Ellsworth, Tricia" userId="01d6a956-2361-406b-8257-931c99b3a1b5" providerId="ADAL" clId="{FC7DE688-A483-4B35-ADCF-19A59D7FB542}" dt="2021-02-12T17:35:07.324" v="173" actId="20577"/>
          <ac:spMkLst>
            <pc:docMk/>
            <pc:sldMk cId="2520235978" sldId="257"/>
            <ac:spMk id="6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13.122" v="185" actId="20577"/>
        <pc:sldMkLst>
          <pc:docMk/>
          <pc:sldMk cId="785669917" sldId="261"/>
        </pc:sldMkLst>
        <pc:spChg chg="mod">
          <ac:chgData name="Ellsworth, Tricia" userId="01d6a956-2361-406b-8257-931c99b3a1b5" providerId="ADAL" clId="{FC7DE688-A483-4B35-ADCF-19A59D7FB542}" dt="2021-02-12T17:35:13.122" v="185" actId="20577"/>
          <ac:spMkLst>
            <pc:docMk/>
            <pc:sldMk cId="785669917" sldId="261"/>
            <ac:spMk id="5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21.022" v="209" actId="20577"/>
        <pc:sldMkLst>
          <pc:docMk/>
          <pc:sldMk cId="612163194" sldId="262"/>
        </pc:sldMkLst>
        <pc:spChg chg="mod">
          <ac:chgData name="Ellsworth, Tricia" userId="01d6a956-2361-406b-8257-931c99b3a1b5" providerId="ADAL" clId="{FC7DE688-A483-4B35-ADCF-19A59D7FB542}" dt="2021-02-12T17:35:21.022" v="209" actId="20577"/>
          <ac:spMkLst>
            <pc:docMk/>
            <pc:sldMk cId="612163194" sldId="262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29.403" v="234" actId="20577"/>
        <pc:sldMkLst>
          <pc:docMk/>
          <pc:sldMk cId="698548188" sldId="263"/>
        </pc:sldMkLst>
        <pc:spChg chg="mod">
          <ac:chgData name="Ellsworth, Tricia" userId="01d6a956-2361-406b-8257-931c99b3a1b5" providerId="ADAL" clId="{FC7DE688-A483-4B35-ADCF-19A59D7FB542}" dt="2021-02-12T17:35:29.403" v="234" actId="20577"/>
          <ac:spMkLst>
            <pc:docMk/>
            <pc:sldMk cId="698548188" sldId="263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38.122" v="253" actId="20577"/>
        <pc:sldMkLst>
          <pc:docMk/>
          <pc:sldMk cId="3190342710" sldId="264"/>
        </pc:sldMkLst>
        <pc:spChg chg="mod">
          <ac:chgData name="Ellsworth, Tricia" userId="01d6a956-2361-406b-8257-931c99b3a1b5" providerId="ADAL" clId="{FC7DE688-A483-4B35-ADCF-19A59D7FB542}" dt="2021-02-12T17:35:38.122" v="253" actId="20577"/>
          <ac:spMkLst>
            <pc:docMk/>
            <pc:sldMk cId="3190342710" sldId="264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43.437" v="268" actId="20577"/>
        <pc:sldMkLst>
          <pc:docMk/>
          <pc:sldMk cId="264061899" sldId="265"/>
        </pc:sldMkLst>
        <pc:spChg chg="mod">
          <ac:chgData name="Ellsworth, Tricia" userId="01d6a956-2361-406b-8257-931c99b3a1b5" providerId="ADAL" clId="{FC7DE688-A483-4B35-ADCF-19A59D7FB542}" dt="2021-02-12T17:35:43.437" v="268" actId="20577"/>
          <ac:spMkLst>
            <pc:docMk/>
            <pc:sldMk cId="264061899" sldId="265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50.497" v="290" actId="20577"/>
        <pc:sldMkLst>
          <pc:docMk/>
          <pc:sldMk cId="121816730" sldId="266"/>
        </pc:sldMkLst>
        <pc:spChg chg="mod">
          <ac:chgData name="Ellsworth, Tricia" userId="01d6a956-2361-406b-8257-931c99b3a1b5" providerId="ADAL" clId="{FC7DE688-A483-4B35-ADCF-19A59D7FB542}" dt="2021-02-12T17:35:50.497" v="290" actId="20577"/>
          <ac:spMkLst>
            <pc:docMk/>
            <pc:sldMk cId="121816730" sldId="266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5:57.562" v="311" actId="20577"/>
        <pc:sldMkLst>
          <pc:docMk/>
          <pc:sldMk cId="529190971" sldId="267"/>
        </pc:sldMkLst>
        <pc:spChg chg="mod">
          <ac:chgData name="Ellsworth, Tricia" userId="01d6a956-2361-406b-8257-931c99b3a1b5" providerId="ADAL" clId="{FC7DE688-A483-4B35-ADCF-19A59D7FB542}" dt="2021-02-12T17:35:57.562" v="311" actId="20577"/>
          <ac:spMkLst>
            <pc:docMk/>
            <pc:sldMk cId="529190971" sldId="267"/>
            <ac:spMk id="2" creationId="{00000000-0000-0000-0000-000000000000}"/>
          </ac:spMkLst>
        </pc:spChg>
      </pc:sldChg>
      <pc:sldChg chg="modSp">
        <pc:chgData name="Ellsworth, Tricia" userId="01d6a956-2361-406b-8257-931c99b3a1b5" providerId="ADAL" clId="{FC7DE688-A483-4B35-ADCF-19A59D7FB542}" dt="2021-02-12T17:36:05.532" v="333" actId="20577"/>
        <pc:sldMkLst>
          <pc:docMk/>
          <pc:sldMk cId="734892215" sldId="268"/>
        </pc:sldMkLst>
        <pc:spChg chg="mod">
          <ac:chgData name="Ellsworth, Tricia" userId="01d6a956-2361-406b-8257-931c99b3a1b5" providerId="ADAL" clId="{FC7DE688-A483-4B35-ADCF-19A59D7FB542}" dt="2021-02-12T17:36:05.532" v="333" actId="20577"/>
          <ac:spMkLst>
            <pc:docMk/>
            <pc:sldMk cId="734892215" sldId="268"/>
            <ac:spMk id="2" creationId="{00000000-0000-0000-0000-000000000000}"/>
          </ac:spMkLst>
        </pc:spChg>
      </pc:sldChg>
      <pc:sldChg chg="del">
        <pc:chgData name="Ellsworth, Tricia" userId="01d6a956-2361-406b-8257-931c99b3a1b5" providerId="ADAL" clId="{FC7DE688-A483-4B35-ADCF-19A59D7FB542}" dt="2021-02-12T17:36:10.897" v="334" actId="2696"/>
        <pc:sldMkLst>
          <pc:docMk/>
          <pc:sldMk cId="3100005631" sldId="269"/>
        </pc:sldMkLst>
      </pc:sldChg>
      <pc:sldChg chg="del">
        <pc:chgData name="Ellsworth, Tricia" userId="01d6a956-2361-406b-8257-931c99b3a1b5" providerId="ADAL" clId="{FC7DE688-A483-4B35-ADCF-19A59D7FB542}" dt="2021-02-12T17:36:10.901" v="335" actId="2696"/>
        <pc:sldMkLst>
          <pc:docMk/>
          <pc:sldMk cId="1231035578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8747A-940B-44BA-A98D-E5DA0B880753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A495-469B-4506-B4A2-8E4995281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3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FD5CB-F766-48F7-8F53-5A7956D6400D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7873-5BE5-4C79-8D64-C7F35226F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2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AACD5-E046-423A-A691-A5E5C64CD686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363F-811D-4496-8801-D165184A948A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15BF-A73B-4696-8FB6-06A14212F665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E532-051A-4F7E-A6AA-F509CB4D8F0E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3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0169-E6CC-40A1-9FE9-2E0F887708DC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E5EE-0380-4CFB-9436-0DF80E5C5176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8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6F76-DF09-4A55-8128-6605991CB619}" type="datetime1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56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C2F66-26C0-467E-8E6D-A3841B23B7DC}" type="datetime1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2E121-0871-4ADC-99D4-F96A2C6A6550}" type="datetime1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ABD73-53C2-4436-A0C9-48D31A54C9D5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2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E30-B69B-4E96-8949-B8134D824815}" type="datetime1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1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826BA-6A1A-48C0-9B69-212CBB32CD35}" type="datetime1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15301-C585-44C1-962A-72279FC77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Law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Ch. 5 Electronic Dictionary</a:t>
            </a:r>
          </a:p>
          <a:p>
            <a:r>
              <a:rPr lang="en-US" dirty="0">
                <a:cs typeface="Calibri"/>
              </a:rPr>
              <a:t>Your Name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D1F4F-3153-4BFC-A05E-411427360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53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Jurisdiction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B55DFB-2194-4FC7-91C7-C08A1EE7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Business &amp; Personal Law Textbook</a:t>
            </a:r>
          </a:p>
          <a:p>
            <a:r>
              <a:rPr lang="en-US" dirty="0"/>
              <a:t>MS PowerPoint 2016</a:t>
            </a:r>
          </a:p>
          <a:p>
            <a:r>
              <a:rPr lang="en-US"/>
              <a:t>Bing Images</a:t>
            </a:r>
          </a:p>
          <a:p>
            <a:r>
              <a:rPr lang="en-US" dirty="0"/>
              <a:t>Google Images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43E76-D93F-43E9-B29C-111FCEDD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5 List of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Jurisdiction</a:t>
            </a:r>
          </a:p>
          <a:p>
            <a:pPr marL="0" indent="0">
              <a:buNone/>
            </a:pPr>
            <a:r>
              <a:rPr lang="en-US" dirty="0"/>
              <a:t>Diversity of citizenship</a:t>
            </a:r>
          </a:p>
          <a:p>
            <a:pPr marL="0" indent="0">
              <a:buNone/>
            </a:pPr>
            <a:r>
              <a:rPr lang="en-US" dirty="0"/>
              <a:t>Original jurisdiction</a:t>
            </a:r>
          </a:p>
          <a:p>
            <a:pPr marL="0" indent="0">
              <a:buNone/>
            </a:pPr>
            <a:r>
              <a:rPr lang="en-US" dirty="0"/>
              <a:t>Intermediate court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Appellate court</a:t>
            </a:r>
          </a:p>
          <a:p>
            <a:pPr marL="0" indent="0">
              <a:buNone/>
            </a:pPr>
            <a:r>
              <a:rPr lang="en-US" dirty="0"/>
              <a:t>Appellate jurisdiction</a:t>
            </a:r>
          </a:p>
          <a:p>
            <a:pPr marL="0" indent="0">
              <a:buNone/>
            </a:pPr>
            <a:r>
              <a:rPr lang="en-US" dirty="0"/>
              <a:t>Limited jurisdiction</a:t>
            </a:r>
          </a:p>
          <a:p>
            <a:pPr marL="0" indent="0">
              <a:buNone/>
            </a:pPr>
            <a:r>
              <a:rPr lang="en-US" dirty="0"/>
              <a:t>General jurisdiction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3F2C702-3F7B-4F18-9BE3-169D9F76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3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Jurisdiction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8D4E8A-BCCB-4547-BDBE-2F41444F2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Diversity of Citizenship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E4ECC-46EE-4F4C-9133-BEE76FA3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63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Jurisdiction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2A17B-BE7D-406B-B82D-44A88430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48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Intermediate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9A0-9FAC-4203-B51D-72CA3157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42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Appellate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C8FEB-A1F0-44EB-8F5F-52FB0E1C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Appellate Jurisdiction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CBF0C-A780-4334-BE76-FCDD08FC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Limited Jurisdiction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 –</a:t>
            </a:r>
          </a:p>
          <a:p>
            <a:r>
              <a:rPr lang="en-US" dirty="0"/>
              <a:t>Use in a sentence –</a:t>
            </a:r>
          </a:p>
          <a:p>
            <a:r>
              <a:rPr lang="en-US" dirty="0"/>
              <a:t>Add an image -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E1D81B-97F2-4945-8B81-4A48886BD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15301-C585-44C1-962A-72279FC77A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90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9832A-9884-4B85-9A51-3E7BB5E44038}">
  <ds:schemaRefs>
    <ds:schemaRef ds:uri="d2816622-cc35-45ff-b38d-8694946a657f"/>
    <ds:schemaRef ds:uri="http://purl.org/dc/elements/1.1/"/>
    <ds:schemaRef ds:uri="http://purl.org/dc/dcmitype/"/>
    <ds:schemaRef ds:uri="http://purl.org/dc/terms/"/>
    <ds:schemaRef ds:uri="968dbe4d-483c-4bd7-8c7b-287a3305d3b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A7A949E-B62A-4236-945B-0E5ED229E6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450EC9-AA95-4D0A-888F-D01793E2E5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163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Business Law </vt:lpstr>
      <vt:lpstr>Ch. 5 List of Words</vt:lpstr>
      <vt:lpstr>Jurisdiction</vt:lpstr>
      <vt:lpstr>Diversity of Citizenship</vt:lpstr>
      <vt:lpstr>Original Jurisdiction</vt:lpstr>
      <vt:lpstr>Intermediate Court</vt:lpstr>
      <vt:lpstr>Appellate Court</vt:lpstr>
      <vt:lpstr>Appellate Jurisdiction </vt:lpstr>
      <vt:lpstr>Limited Jurisdiction </vt:lpstr>
      <vt:lpstr>General Jurisdiction </vt:lpstr>
      <vt:lpstr>Resources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</dc:title>
  <dc:creator>Ellsworth, Tricia</dc:creator>
  <cp:lastModifiedBy>Ellsworth, Tricia</cp:lastModifiedBy>
  <cp:revision>32</cp:revision>
  <cp:lastPrinted>2018-10-02T12:34:25Z</cp:lastPrinted>
  <dcterms:created xsi:type="dcterms:W3CDTF">2018-10-02T12:29:03Z</dcterms:created>
  <dcterms:modified xsi:type="dcterms:W3CDTF">2021-02-12T17:36:11Z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